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68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EABA-5ACC-4B12-AC1B-57983975FA53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DEEFA-1F88-4844-BF93-EC5850E072B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73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access to the internet</a:t>
            </a:r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://www.youtube.com/watch?v=8j2aOAaHzoY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dirty="0" smtClean="0"/>
              <a:t>https://www.youtube.com/watch?v=7gHSHirjwCM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Please access to the internet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dirty="0" smtClean="0">
                <a:hlinkClick r:id="rId3"/>
              </a:rPr>
              <a:t>http://www.japansociety.org.uk/rsn/</a:t>
            </a:r>
            <a:endParaRPr kumimoji="1"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DEEFA-1F88-4844-BF93-EC5850E072B4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397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3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35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07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8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86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75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53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495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30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F0C0-E467-4679-A8E7-0941BE5E32F6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E378C-1B4B-404F-B4FF-F75F33E156F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30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2aOAaHzo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pansociety.org.uk/rs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microsoft.com/office/2007/relationships/media" Target="../media/media2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5" Type="http://schemas.microsoft.com/office/2007/relationships/media" Target="../media/media3.wav"/><Relationship Id="rId4" Type="http://schemas.openxmlformats.org/officeDocument/2006/relationships/audio" Target="../media/media2.wav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microsoft.com/office/2007/relationships/media" Target="../media/media5.wav"/><Relationship Id="rId7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audio" Target="../media/media6.wav"/><Relationship Id="rId11" Type="http://schemas.openxmlformats.org/officeDocument/2006/relationships/image" Target="../media/image7.png"/><Relationship Id="rId5" Type="http://schemas.microsoft.com/office/2007/relationships/media" Target="../media/media6.wav"/><Relationship Id="rId10" Type="http://schemas.openxmlformats.org/officeDocument/2006/relationships/image" Target="../media/image8.jpeg"/><Relationship Id="rId4" Type="http://schemas.openxmlformats.org/officeDocument/2006/relationships/audio" Target="../media/media5.wav"/><Relationship Id="rId9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wmf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hyperlink" Target="erin_opening.wmv" TargetMode="External"/><Relationship Id="rId10" Type="http://schemas.openxmlformats.org/officeDocument/2006/relationships/image" Target="../media/image12.wmf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133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What’s your name?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3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41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Greeting song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502017" y="6340678"/>
            <a:ext cx="4918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https://www.youtube.com/watch?v=8j2aOAaHzoY</a:t>
            </a:r>
            <a:endParaRPr kumimoji="1" lang="ja-JP" altLang="en-US" dirty="0"/>
          </a:p>
        </p:txBody>
      </p:sp>
      <p:pic>
        <p:nvPicPr>
          <p:cNvPr id="8" name="Picture 2" descr="C:\Users\fukushima\AppData\Local\Microsoft\Windows\Temporary Internet Files\Content.IE5\808H4RCM\MC900356837[1].wm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47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  <a:endParaRPr kumimoji="1" lang="ja-JP" altLang="en-US" dirty="0"/>
          </a:p>
        </p:txBody>
      </p:sp>
      <p:pic>
        <p:nvPicPr>
          <p:cNvPr id="1026" name="Picture 2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628800"/>
            <a:ext cx="6048671" cy="466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923928" y="6426358"/>
            <a:ext cx="363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dirty="0">
                <a:hlinkClick r:id="rId3"/>
              </a:rPr>
              <a:t>http://www.japansociety.org.uk/rsn/</a:t>
            </a:r>
            <a:endParaRPr kumimoji="1" lang="ja-JP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What’s your name?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O-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namae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wa</a:t>
            </a:r>
            <a:r>
              <a:rPr kumimoji="1" lang="en-US" altLang="ja-JP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altLang="ja-JP" dirty="0" smtClean="0"/>
              <a:t>My name is </a:t>
            </a:r>
            <a:r>
              <a:rPr lang="ja-JP" altLang="en-US" dirty="0" smtClean="0"/>
              <a:t>～</a:t>
            </a:r>
            <a:r>
              <a:rPr lang="en-US" altLang="ja-JP" dirty="0" smtClean="0"/>
              <a:t>(girls)</a:t>
            </a:r>
          </a:p>
          <a:p>
            <a:r>
              <a:rPr kumimoji="1" lang="en-US" altLang="ja-JP" dirty="0" err="1" smtClean="0">
                <a:solidFill>
                  <a:srgbClr val="FF0000"/>
                </a:solidFill>
              </a:rPr>
              <a:t>Watashi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wa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</a:rPr>
              <a:t>～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desu</a:t>
            </a:r>
            <a:r>
              <a:rPr kumimoji="1" lang="en-US" altLang="ja-JP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altLang="ja-JP" dirty="0" smtClean="0"/>
              <a:t>My name is </a:t>
            </a:r>
            <a:r>
              <a:rPr lang="ja-JP" altLang="en-US" dirty="0" smtClean="0"/>
              <a:t>～</a:t>
            </a:r>
            <a:r>
              <a:rPr lang="en-US" altLang="ja-JP" dirty="0" smtClean="0"/>
              <a:t>(boys)</a:t>
            </a:r>
          </a:p>
          <a:p>
            <a:r>
              <a:rPr lang="en-US" altLang="ja-JP" dirty="0" err="1" smtClean="0">
                <a:solidFill>
                  <a:srgbClr val="FF0000"/>
                </a:solidFill>
              </a:rPr>
              <a:t>Boku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err="1" smtClean="0">
                <a:solidFill>
                  <a:srgbClr val="FF0000"/>
                </a:solidFill>
              </a:rPr>
              <a:t>wa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</a:rPr>
              <a:t>～ </a:t>
            </a:r>
            <a:r>
              <a:rPr lang="en-US" altLang="ja-JP" dirty="0" err="1" smtClean="0">
                <a:solidFill>
                  <a:srgbClr val="FF0000"/>
                </a:solidFill>
              </a:rPr>
              <a:t>desu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  <a:endParaRPr lang="ja-JP" altLang="en-US" dirty="0" smtClean="0">
              <a:solidFill>
                <a:srgbClr val="FF0000"/>
              </a:solidFill>
            </a:endParaRPr>
          </a:p>
          <a:p>
            <a:pPr lvl="1"/>
            <a:endParaRPr kumimoji="1" lang="ja-JP" altLang="en-US" dirty="0"/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2132856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4643596"/>
            <a:ext cx="609600" cy="609600"/>
          </a:xfrm>
          <a:prstGeom prst="rect">
            <a:avLst/>
          </a:prstGeom>
        </p:spPr>
      </p:pic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7044" y="338822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3" y="1916832"/>
            <a:ext cx="4439748" cy="29598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57739"/>
            <a:ext cx="4103948" cy="273596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143342" y="529526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u="sng" dirty="0" smtClean="0">
                <a:solidFill>
                  <a:srgbClr val="FF0000"/>
                </a:solidFill>
              </a:rPr>
              <a:t>Erin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83702" y="5295268"/>
            <a:ext cx="4499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>
                <a:solidFill>
                  <a:srgbClr val="FF0000"/>
                </a:solidFill>
              </a:rPr>
              <a:t>Honigon</a:t>
            </a:r>
            <a:r>
              <a:rPr kumimoji="1" lang="ja-JP" altLang="en-US" sz="6000" u="sng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6000" dirty="0" err="1" smtClean="0"/>
              <a:t>desu</a:t>
            </a:r>
            <a:endParaRPr kumimoji="1" lang="ja-JP" altLang="en-US" sz="6000" dirty="0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812360" y="2204864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43342" y="2348880"/>
            <a:ext cx="609600" cy="609600"/>
          </a:xfrm>
          <a:prstGeom prst="rect">
            <a:avLst/>
          </a:prstGeom>
        </p:spPr>
      </p:pic>
      <p:pic>
        <p:nvPicPr>
          <p:cNvPr id="11" name="録音されたサウンド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199837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Namae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</a:t>
            </a:r>
            <a:r>
              <a:rPr kumimoji="1" lang="en-US" altLang="ja-JP" smtClean="0"/>
              <a:t>?</a:t>
            </a:r>
            <a:endParaRPr kumimoji="1" lang="ja-JP" altLang="en-US" dirty="0"/>
          </a:p>
        </p:txBody>
      </p:sp>
      <p:pic>
        <p:nvPicPr>
          <p:cNvPr id="7" name="図 6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20888"/>
            <a:ext cx="4103948" cy="273596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181374" y="5517232"/>
            <a:ext cx="2987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" u="sng" dirty="0" err="1" smtClean="0">
                <a:solidFill>
                  <a:srgbClr val="FF0000"/>
                </a:solidFill>
              </a:rPr>
              <a:t>Honigon</a:t>
            </a:r>
            <a:endParaRPr kumimoji="1" lang="ja-JP" altLang="en-US" sz="6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85092" y="5517232"/>
            <a:ext cx="23407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dirty="0" err="1" smtClean="0">
                <a:solidFill>
                  <a:srgbClr val="0070C0"/>
                </a:solidFill>
              </a:rPr>
              <a:t>sensee</a:t>
            </a:r>
            <a:endParaRPr lang="ja-JP" altLang="en-US" sz="6000" dirty="0">
              <a:solidFill>
                <a:srgbClr val="0070C0"/>
              </a:solidFill>
            </a:endParaRPr>
          </a:p>
        </p:txBody>
      </p:sp>
      <p:pic>
        <p:nvPicPr>
          <p:cNvPr id="1028" name="Picture 4" descr="C:\Users\fukushima\AppData\Local\Microsoft\Windows\Temporary Internet Files\Content.IE5\IN4LIU00\MC900446300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899" y="1196752"/>
            <a:ext cx="171450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fukushima\AppData\Local\Microsoft\Windows\Temporary Internet Files\Content.IE5\S8R4RA46\MC90042176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303" y="3358645"/>
            <a:ext cx="1728192" cy="160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fukushima\AppData\Local\Microsoft\Windows\Temporary Internet Files\Content.IE5\7FQJ6Y7K\MC90044630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22518"/>
            <a:ext cx="1748333" cy="175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fukushima\AppData\Local\Microsoft\Windows\Temporary Internet Files\Content.IE5\36NE3QV9\MC90044631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68" y="3424979"/>
            <a:ext cx="1764792" cy="1731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615841" y="57445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7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95</Words>
  <Application>Microsoft Office PowerPoint</Application>
  <PresentationFormat>画面に合わせる (4:3)</PresentationFormat>
  <Paragraphs>30</Paragraphs>
  <Slides>6</Slides>
  <Notes>6</Notes>
  <HiddenSlides>0</HiddenSlides>
  <MMClips>7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What’s your name?</vt:lpstr>
      <vt:lpstr>Greeting song</vt:lpstr>
      <vt:lpstr>What’s your name?</vt:lpstr>
      <vt:lpstr>What’s your name?</vt:lpstr>
      <vt:lpstr>Namae wa?</vt:lpstr>
      <vt:lpstr>Namae wa?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Seiji Fukushima</dc:creator>
  <cp:lastModifiedBy>Seiji Fukushima</cp:lastModifiedBy>
  <cp:revision>29</cp:revision>
  <dcterms:created xsi:type="dcterms:W3CDTF">2013-11-20T15:19:43Z</dcterms:created>
  <dcterms:modified xsi:type="dcterms:W3CDTF">2014-07-01T09:03:21Z</dcterms:modified>
</cp:coreProperties>
</file>